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64" r:id="rId6"/>
    <p:sldId id="266" r:id="rId7"/>
    <p:sldId id="267" r:id="rId8"/>
    <p:sldId id="269" r:id="rId9"/>
    <p:sldId id="257" r:id="rId10"/>
    <p:sldId id="259" r:id="rId11"/>
    <p:sldId id="261" r:id="rId12"/>
    <p:sldId id="263" r:id="rId13"/>
    <p:sldId id="265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0F53A-0976-4892-A889-5B93E71D4E0F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63D60-2478-4F0C-B419-9D090CBABB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5.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/>
              <a:t>На  </a:t>
            </a:r>
            <a:r>
              <a:rPr lang="ru-RU" b="1" dirty="0"/>
              <a:t>полотнах художников-баталистов изображена защита советских городов от фашистов. Запишите название  городов в соответствие с теми номерами, которые, вы видите на картинах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А. А. Дейнека </a:t>
            </a:r>
            <a:r>
              <a:rPr lang="en-US" b="1" dirty="0" smtClean="0"/>
              <a:t>                                               </a:t>
            </a:r>
            <a:r>
              <a:rPr lang="ru-RU" b="1" dirty="0" smtClean="0"/>
              <a:t>"</a:t>
            </a:r>
            <a:r>
              <a:rPr lang="ru-RU" b="1" dirty="0"/>
              <a:t>Оборона г. Севастополя". 1942 г.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Форумы клуба любителей Ау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01422"/>
            <a:ext cx="8424936" cy="42651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П. А. Кривоногов 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ru-RU" b="1" dirty="0" smtClean="0"/>
              <a:t>"</a:t>
            </a:r>
            <a:r>
              <a:rPr lang="ru-RU" b="1" dirty="0"/>
              <a:t>Защитники Брестской крепости". 1951 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Стена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676456" cy="45985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А. А. Дейнека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"</a:t>
            </a:r>
            <a:r>
              <a:rPr lang="ru-RU" b="1" dirty="0"/>
              <a:t>Окраина Москвы". Ноябрь 1941 г.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Art-каталог: живопись и графика - художник - Дейнека Александр Александрович (1899 - 1969) - Галерея"/>
          <p:cNvPicPr>
            <a:picLocks noChangeAspect="1" noChangeArrowheads="1"/>
          </p:cNvPicPr>
          <p:nvPr/>
        </p:nvPicPr>
        <p:blipFill>
          <a:blip r:embed="rId2" cstate="print"/>
          <a:srcRect b="13061"/>
          <a:stretch>
            <a:fillRect/>
          </a:stretch>
        </p:blipFill>
        <p:spPr bwMode="auto">
          <a:xfrm>
            <a:off x="755576" y="1484784"/>
            <a:ext cx="7620000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И. И. Родионов "Участие надводный кораблей и батарей флота в разгроме фашистов под Ленинградом"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 descr="Блокада Ленинграда в изобразительном искусстве .Часть 2.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8001000" cy="5000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Кукрыниксы</a:t>
            </a:r>
            <a:r>
              <a:rPr lang="en-US" b="1" dirty="0" smtClean="0"/>
              <a:t> (</a:t>
            </a:r>
            <a:r>
              <a:rPr lang="ru-RU" b="1" dirty="0" smtClean="0"/>
              <a:t>М. В. Куприянов, </a:t>
            </a:r>
            <a:r>
              <a:rPr lang="en-US" b="1" dirty="0" smtClean="0"/>
              <a:t>                                     </a:t>
            </a:r>
            <a:r>
              <a:rPr lang="ru-RU" b="1" dirty="0" smtClean="0"/>
              <a:t>П. Н. Крылов, Н. А. Соколов</a:t>
            </a:r>
            <a:r>
              <a:rPr lang="en-US" b="1" dirty="0" smtClean="0"/>
              <a:t>)                           </a:t>
            </a:r>
            <a:r>
              <a:rPr lang="ru-RU" b="1" dirty="0" smtClean="0"/>
              <a:t> «Бегство фашистов из Новгорода»</a:t>
            </a:r>
            <a:r>
              <a:rPr lang="en-US" b="1" dirty="0" smtClean="0"/>
              <a:t> 1944 – 1946 </a:t>
            </a:r>
            <a:r>
              <a:rPr lang="ru-RU" b="1" dirty="0" smtClean="0"/>
              <a:t>гг.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СЕРИЯ &quot;ОПАЛЕННЫЕ ОГНЕМ ВОЙНЫ&quot; (ЧАСТЬ 19 - ОБ ОГНЯХ-ПОЖАРИЩАХ, О ДРУЗЬЯХ-ТОВАРИЩАХ...). Обсуждение на LiveInternet - Российский 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72816"/>
            <a:ext cx="5619750" cy="48291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532440" y="6453336"/>
            <a:ext cx="611560" cy="404664"/>
          </a:xfrm>
          <a:prstGeom prst="actionButtonBackPrevious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Б. Махов. Сталинградцы.1972. - Елена Витальевна Потапен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223" y="980728"/>
            <a:ext cx="8775841" cy="54726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0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Форумы клуба любителей Ауд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424936" cy="42651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214290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тена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96752"/>
            <a:ext cx="8676456" cy="45985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3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Art-каталог: живопись и графика - художник - Дейнека Александр Александрович (1899 - 1969) - Галерея"/>
          <p:cNvPicPr>
            <a:picLocks noChangeAspect="1" noChangeArrowheads="1"/>
          </p:cNvPicPr>
          <p:nvPr/>
        </p:nvPicPr>
        <p:blipFill>
          <a:blip r:embed="rId2" cstate="print"/>
          <a:srcRect b="13061"/>
          <a:stretch>
            <a:fillRect/>
          </a:stretch>
        </p:blipFill>
        <p:spPr bwMode="auto">
          <a:xfrm>
            <a:off x="785786" y="1142984"/>
            <a:ext cx="7620000" cy="49685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4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Блокада Ленинграда в изобразительном искусстве .Часть 2.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285860"/>
            <a:ext cx="8001000" cy="50006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85720" y="214290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5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СЕРИЯ &quot;ОПАЛЕННЫЕ ОГНЕМ ВОЙНЫ&quot; (ЧАСТЬ 19 - ОБ ОГНЯХ-ПОЖАРИЩАХ, О ДРУЗЬЯХ-ТОВАРИЩАХ...). Обсуждение на LiveInternet - Российский 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76672"/>
            <a:ext cx="7114447" cy="61136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914400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6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. Сталинград</a:t>
            </a:r>
            <a:br>
              <a:rPr lang="ru-RU" b="1" dirty="0" smtClean="0"/>
            </a:br>
            <a:r>
              <a:rPr lang="ru-RU" b="1" dirty="0" smtClean="0"/>
              <a:t>2. Севастополь </a:t>
            </a:r>
            <a:br>
              <a:rPr lang="ru-RU" b="1" dirty="0" smtClean="0"/>
            </a:br>
            <a:r>
              <a:rPr lang="ru-RU" b="1" dirty="0" smtClean="0"/>
              <a:t>3. Брест </a:t>
            </a:r>
            <a:br>
              <a:rPr lang="ru-RU" b="1" dirty="0" smtClean="0"/>
            </a:br>
            <a:r>
              <a:rPr lang="ru-RU" b="1" dirty="0" smtClean="0"/>
              <a:t>4. Москва</a:t>
            </a:r>
            <a:br>
              <a:rPr lang="ru-RU" b="1" dirty="0" smtClean="0"/>
            </a:br>
            <a:r>
              <a:rPr lang="ru-RU" b="1" dirty="0" smtClean="0"/>
              <a:t>5. Ленинград </a:t>
            </a:r>
            <a:br>
              <a:rPr lang="ru-RU" b="1" dirty="0" smtClean="0"/>
            </a:br>
            <a:r>
              <a:rPr lang="ru-RU" b="1" dirty="0" smtClean="0"/>
              <a:t>6. Новгород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Б. Махов "Солдаты Сталинграда". 1972 г.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Б. Махов. Сталинградцы.1972. - Елена Витальевна Потапенк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78640"/>
            <a:ext cx="8424936" cy="51155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94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5.  На  полотнах художников-баталистов изображена защита советских городов от фашистов. Запишите название  городов в соответствие с теми номерами, которые, вы видите на картинах</vt:lpstr>
      <vt:lpstr>Слайд 2</vt:lpstr>
      <vt:lpstr>Слайд 3</vt:lpstr>
      <vt:lpstr>Слайд 4</vt:lpstr>
      <vt:lpstr>Слайд 5</vt:lpstr>
      <vt:lpstr>Слайд 6</vt:lpstr>
      <vt:lpstr>Слайд 7</vt:lpstr>
      <vt:lpstr>1. Сталинград 2. Севастополь  3. Брест  4. Москва 5. Ленинград  6. Новгород </vt:lpstr>
      <vt:lpstr>Б. Махов "Солдаты Сталинграда". 1972 г. </vt:lpstr>
      <vt:lpstr>А. А. Дейнека                                                "Оборона г. Севастополя". 1942 г. </vt:lpstr>
      <vt:lpstr>П. А. Кривоногов   "Защитники Брестской крепости". 1951 г. </vt:lpstr>
      <vt:lpstr>А. А. Дейнека  "Окраина Москвы". Ноябрь 1941 г. </vt:lpstr>
      <vt:lpstr>И. И. Родионов "Участие надводный кораблей и батарей флота в разгроме фашистов под Ленинградом"</vt:lpstr>
      <vt:lpstr>Кукрыниксы (М. В. Куприянов,                                      П. Н. Крылов, Н. А. Соколов)                            «Бегство фашистов из Новгорода» 1944 – 1946 гг.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  На  полотнах художников-баталистов изображена защита советских городов от фашистов. Запишите название  городов в соответствие с теми номерами, которые, вы видите на картинах</dc:title>
  <dc:creator>Admin</dc:creator>
  <cp:lastModifiedBy>Смехнова</cp:lastModifiedBy>
  <cp:revision>10</cp:revision>
  <dcterms:created xsi:type="dcterms:W3CDTF">2014-12-22T16:00:14Z</dcterms:created>
  <dcterms:modified xsi:type="dcterms:W3CDTF">2015-01-14T06:17:25Z</dcterms:modified>
</cp:coreProperties>
</file>